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7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205" d="100"/>
          <a:sy n="205" d="100"/>
        </p:scale>
        <p:origin x="1136" y="17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</a:t>
            </a:r>
            <a:r>
              <a:rPr lang="en-US" sz="1600" dirty="0" smtClean="0"/>
              <a:t>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5690</TotalTime>
  <Words>373</Words>
  <Application>Microsoft Macintosh PowerPoint</Application>
  <PresentationFormat>On-screen Show (4:3)</PresentationFormat>
  <Paragraphs>96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148</cp:revision>
  <dcterms:created xsi:type="dcterms:W3CDTF">2015-04-06T19:59:47Z</dcterms:created>
  <dcterms:modified xsi:type="dcterms:W3CDTF">2016-05-15T16:57:12Z</dcterms:modified>
</cp:coreProperties>
</file>